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7"/>
  </p:notesMasterIdLst>
  <p:sldIdLst>
    <p:sldId id="256"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dra Whalen" userId="da9d90dc-facb-435c-b577-b6a3ea1a461a" providerId="ADAL" clId="{AE2011D5-FBA3-430A-B84A-8462511D405A}"/>
    <pc:docChg chg="custSel addSld delSld modSld sldOrd modMainMaster">
      <pc:chgData name="Zandra Whalen" userId="da9d90dc-facb-435c-b577-b6a3ea1a461a" providerId="ADAL" clId="{AE2011D5-FBA3-430A-B84A-8462511D405A}" dt="2023-07-28T15:30:52.374" v="141" actId="700"/>
      <pc:docMkLst>
        <pc:docMk/>
      </pc:docMkLst>
      <pc:sldChg chg="new del mod modClrScheme chgLayout">
        <pc:chgData name="Zandra Whalen" userId="da9d90dc-facb-435c-b577-b6a3ea1a461a" providerId="ADAL" clId="{AE2011D5-FBA3-430A-B84A-8462511D405A}" dt="2023-07-20T15:53:34.985" v="19" actId="2696"/>
        <pc:sldMkLst>
          <pc:docMk/>
          <pc:sldMk cId="169382137" sldId="258"/>
        </pc:sldMkLst>
      </pc:sldChg>
      <pc:sldChg chg="add mod ord setBg modClrScheme chgLayout modNotesTx">
        <pc:chgData name="Zandra Whalen" userId="da9d90dc-facb-435c-b577-b6a3ea1a461a" providerId="ADAL" clId="{AE2011D5-FBA3-430A-B84A-8462511D405A}" dt="2023-07-20T16:04:15.609" v="26" actId="700"/>
        <pc:sldMkLst>
          <pc:docMk/>
          <pc:sldMk cId="2311634140" sldId="259"/>
        </pc:sldMkLst>
      </pc:sldChg>
      <pc:sldChg chg="add mod setBg modClrScheme chgLayout modNotesTx">
        <pc:chgData name="Zandra Whalen" userId="da9d90dc-facb-435c-b577-b6a3ea1a461a" providerId="ADAL" clId="{AE2011D5-FBA3-430A-B84A-8462511D405A}" dt="2023-07-20T16:04:08.199" v="24"/>
        <pc:sldMkLst>
          <pc:docMk/>
          <pc:sldMk cId="1399102555" sldId="260"/>
        </pc:sldMkLst>
      </pc:sldChg>
      <pc:sldChg chg="add mod modClrScheme chgLayout modNotesTx">
        <pc:chgData name="Zandra Whalen" userId="da9d90dc-facb-435c-b577-b6a3ea1a461a" providerId="ADAL" clId="{AE2011D5-FBA3-430A-B84A-8462511D405A}" dt="2023-07-20T16:04:50.909" v="31" actId="700"/>
        <pc:sldMkLst>
          <pc:docMk/>
          <pc:sldMk cId="2280416583" sldId="261"/>
        </pc:sldMkLst>
      </pc:sldChg>
      <pc:sldChg chg="add mod modClrScheme chgLayout modNotesTx">
        <pc:chgData name="Zandra Whalen" userId="da9d90dc-facb-435c-b577-b6a3ea1a461a" providerId="ADAL" clId="{AE2011D5-FBA3-430A-B84A-8462511D405A}" dt="2023-07-20T16:05:41.071" v="36" actId="700"/>
        <pc:sldMkLst>
          <pc:docMk/>
          <pc:sldMk cId="2961374856" sldId="262"/>
        </pc:sldMkLst>
      </pc:sldChg>
      <pc:sldChg chg="add mod modClrScheme chgLayout modNotesTx">
        <pc:chgData name="Zandra Whalen" userId="da9d90dc-facb-435c-b577-b6a3ea1a461a" providerId="ADAL" clId="{AE2011D5-FBA3-430A-B84A-8462511D405A}" dt="2023-07-20T16:05:55.203" v="40" actId="700"/>
        <pc:sldMkLst>
          <pc:docMk/>
          <pc:sldMk cId="2122066598" sldId="263"/>
        </pc:sldMkLst>
      </pc:sldChg>
      <pc:sldChg chg="add mod modClrScheme chgLayout modNotesTx">
        <pc:chgData name="Zandra Whalen" userId="da9d90dc-facb-435c-b577-b6a3ea1a461a" providerId="ADAL" clId="{AE2011D5-FBA3-430A-B84A-8462511D405A}" dt="2023-07-20T16:06:50.217" v="46" actId="700"/>
        <pc:sldMkLst>
          <pc:docMk/>
          <pc:sldMk cId="1033317202" sldId="264"/>
        </pc:sldMkLst>
      </pc:sldChg>
      <pc:sldChg chg="add mod modClrScheme chgLayout modNotesTx">
        <pc:chgData name="Zandra Whalen" userId="da9d90dc-facb-435c-b577-b6a3ea1a461a" providerId="ADAL" clId="{AE2011D5-FBA3-430A-B84A-8462511D405A}" dt="2023-07-20T16:07:09.295" v="50" actId="700"/>
        <pc:sldMkLst>
          <pc:docMk/>
          <pc:sldMk cId="2833348918" sldId="265"/>
        </pc:sldMkLst>
      </pc:sldChg>
      <pc:sldChg chg="add mod modClrScheme chgLayout modNotesTx">
        <pc:chgData name="Zandra Whalen" userId="da9d90dc-facb-435c-b577-b6a3ea1a461a" providerId="ADAL" clId="{AE2011D5-FBA3-430A-B84A-8462511D405A}" dt="2023-07-20T16:07:45.133" v="53" actId="700"/>
        <pc:sldMkLst>
          <pc:docMk/>
          <pc:sldMk cId="1343135281" sldId="266"/>
        </pc:sldMkLst>
      </pc:sldChg>
      <pc:sldChg chg="add mod modClrScheme chgLayout modNotesTx">
        <pc:chgData name="Zandra Whalen" userId="da9d90dc-facb-435c-b577-b6a3ea1a461a" providerId="ADAL" clId="{AE2011D5-FBA3-430A-B84A-8462511D405A}" dt="2023-07-20T16:08:12.013" v="57" actId="700"/>
        <pc:sldMkLst>
          <pc:docMk/>
          <pc:sldMk cId="3049212358" sldId="267"/>
        </pc:sldMkLst>
      </pc:sldChg>
      <pc:sldChg chg="add mod modClrScheme chgLayout modNotesTx">
        <pc:chgData name="Zandra Whalen" userId="da9d90dc-facb-435c-b577-b6a3ea1a461a" providerId="ADAL" clId="{AE2011D5-FBA3-430A-B84A-8462511D405A}" dt="2023-07-20T16:08:59.403" v="65" actId="700"/>
        <pc:sldMkLst>
          <pc:docMk/>
          <pc:sldMk cId="3789751455" sldId="268"/>
        </pc:sldMkLst>
      </pc:sldChg>
      <pc:sldChg chg="add mod modClrScheme chgLayout modNotesTx">
        <pc:chgData name="Zandra Whalen" userId="da9d90dc-facb-435c-b577-b6a3ea1a461a" providerId="ADAL" clId="{AE2011D5-FBA3-430A-B84A-8462511D405A}" dt="2023-07-21T14:12:39.744" v="108" actId="20577"/>
        <pc:sldMkLst>
          <pc:docMk/>
          <pc:sldMk cId="119317183" sldId="269"/>
        </pc:sldMkLst>
      </pc:sldChg>
      <pc:sldChg chg="add mod modClrScheme chgLayout modNotesTx">
        <pc:chgData name="Zandra Whalen" userId="da9d90dc-facb-435c-b577-b6a3ea1a461a" providerId="ADAL" clId="{AE2011D5-FBA3-430A-B84A-8462511D405A}" dt="2023-07-20T16:12:06.754" v="83" actId="20577"/>
        <pc:sldMkLst>
          <pc:docMk/>
          <pc:sldMk cId="3817922457" sldId="270"/>
        </pc:sldMkLst>
      </pc:sldChg>
      <pc:sldChg chg="add mod modClrScheme chgLayout modNotesTx">
        <pc:chgData name="Zandra Whalen" userId="da9d90dc-facb-435c-b577-b6a3ea1a461a" providerId="ADAL" clId="{AE2011D5-FBA3-430A-B84A-8462511D405A}" dt="2023-07-20T16:12:26.350" v="87" actId="700"/>
        <pc:sldMkLst>
          <pc:docMk/>
          <pc:sldMk cId="1544967567" sldId="271"/>
        </pc:sldMkLst>
      </pc:sldChg>
      <pc:sldChg chg="new mod modClrScheme chgLayout">
        <pc:chgData name="Zandra Whalen" userId="da9d90dc-facb-435c-b577-b6a3ea1a461a" providerId="ADAL" clId="{AE2011D5-FBA3-430A-B84A-8462511D405A}" dt="2023-07-20T16:53:54.211" v="105" actId="700"/>
        <pc:sldMkLst>
          <pc:docMk/>
          <pc:sldMk cId="132554412" sldId="272"/>
        </pc:sldMkLst>
      </pc:sldChg>
      <pc:sldChg chg="new mod modClrScheme chgLayout">
        <pc:chgData name="Zandra Whalen" userId="da9d90dc-facb-435c-b577-b6a3ea1a461a" providerId="ADAL" clId="{AE2011D5-FBA3-430A-B84A-8462511D405A}" dt="2023-07-20T16:36:39.864" v="101" actId="700"/>
        <pc:sldMkLst>
          <pc:docMk/>
          <pc:sldMk cId="841900508" sldId="273"/>
        </pc:sldMkLst>
      </pc:sldChg>
      <pc:sldChg chg="new setBg">
        <pc:chgData name="Zandra Whalen" userId="da9d90dc-facb-435c-b577-b6a3ea1a461a" providerId="ADAL" clId="{AE2011D5-FBA3-430A-B84A-8462511D405A}" dt="2023-07-28T14:54:19.602" v="117"/>
        <pc:sldMkLst>
          <pc:docMk/>
          <pc:sldMk cId="184840188" sldId="274"/>
        </pc:sldMkLst>
      </pc:sldChg>
      <pc:sldChg chg="new mod modClrScheme chgLayout">
        <pc:chgData name="Zandra Whalen" userId="da9d90dc-facb-435c-b577-b6a3ea1a461a" providerId="ADAL" clId="{AE2011D5-FBA3-430A-B84A-8462511D405A}" dt="2023-07-28T15:30:44.673" v="138" actId="700"/>
        <pc:sldMkLst>
          <pc:docMk/>
          <pc:sldMk cId="545666104" sldId="275"/>
        </pc:sldMkLst>
      </pc:sldChg>
      <pc:sldChg chg="new mod modClrScheme chgLayout">
        <pc:chgData name="Zandra Whalen" userId="da9d90dc-facb-435c-b577-b6a3ea1a461a" providerId="ADAL" clId="{AE2011D5-FBA3-430A-B84A-8462511D405A}" dt="2023-07-28T15:30:47.088" v="139" actId="700"/>
        <pc:sldMkLst>
          <pc:docMk/>
          <pc:sldMk cId="925732792" sldId="276"/>
        </pc:sldMkLst>
      </pc:sldChg>
      <pc:sldChg chg="new mod modClrScheme chgLayout">
        <pc:chgData name="Zandra Whalen" userId="da9d90dc-facb-435c-b577-b6a3ea1a461a" providerId="ADAL" clId="{AE2011D5-FBA3-430A-B84A-8462511D405A}" dt="2023-07-28T15:30:49.920" v="140" actId="700"/>
        <pc:sldMkLst>
          <pc:docMk/>
          <pc:sldMk cId="3559459610" sldId="277"/>
        </pc:sldMkLst>
      </pc:sldChg>
      <pc:sldChg chg="new mod modClrScheme chgLayout">
        <pc:chgData name="Zandra Whalen" userId="da9d90dc-facb-435c-b577-b6a3ea1a461a" providerId="ADAL" clId="{AE2011D5-FBA3-430A-B84A-8462511D405A}" dt="2023-07-28T15:30:52.374" v="141" actId="700"/>
        <pc:sldMkLst>
          <pc:docMk/>
          <pc:sldMk cId="1734095634" sldId="278"/>
        </pc:sldMkLst>
      </pc:sldChg>
      <pc:sldMasterChg chg="addSldLayout modSldLayout">
        <pc:chgData name="Zandra Whalen" userId="da9d90dc-facb-435c-b577-b6a3ea1a461a" providerId="ADAL" clId="{AE2011D5-FBA3-430A-B84A-8462511D405A}" dt="2023-07-28T15:30:35.255" v="133" actId="6014"/>
        <pc:sldMasterMkLst>
          <pc:docMk/>
          <pc:sldMasterMk cId="3935603119" sldId="2147483648"/>
        </pc:sldMasterMkLst>
        <pc:sldLayoutChg chg="setBg">
          <pc:chgData name="Zandra Whalen" userId="da9d90dc-facb-435c-b577-b6a3ea1a461a" providerId="ADAL" clId="{AE2011D5-FBA3-430A-B84A-8462511D405A}" dt="2023-07-20T16:50:49.740" v="104"/>
          <pc:sldLayoutMkLst>
            <pc:docMk/>
            <pc:sldMasterMk cId="3935603119" sldId="2147483648"/>
            <pc:sldLayoutMk cId="3115617740" sldId="2147483649"/>
          </pc:sldLayoutMkLst>
        </pc:sldLayoutChg>
        <pc:sldLayoutChg chg="setBg">
          <pc:chgData name="Zandra Whalen" userId="da9d90dc-facb-435c-b577-b6a3ea1a461a" providerId="ADAL" clId="{AE2011D5-FBA3-430A-B84A-8462511D405A}" dt="2023-07-21T14:13:30.460" v="110"/>
          <pc:sldLayoutMkLst>
            <pc:docMk/>
            <pc:sldMasterMk cId="3935603119" sldId="2147483648"/>
            <pc:sldLayoutMk cId="2537629180" sldId="2147483653"/>
          </pc:sldLayoutMkLst>
        </pc:sldLayoutChg>
        <pc:sldLayoutChg chg="setBg">
          <pc:chgData name="Zandra Whalen" userId="da9d90dc-facb-435c-b577-b6a3ea1a461a" providerId="ADAL" clId="{AE2011D5-FBA3-430A-B84A-8462511D405A}" dt="2023-07-20T16:16:40.985" v="91"/>
          <pc:sldLayoutMkLst>
            <pc:docMk/>
            <pc:sldMasterMk cId="3935603119" sldId="2147483648"/>
            <pc:sldLayoutMk cId="556612400" sldId="2147483656"/>
          </pc:sldLayoutMkLst>
        </pc:sldLayoutChg>
        <pc:sldLayoutChg chg="setBg">
          <pc:chgData name="Zandra Whalen" userId="da9d90dc-facb-435c-b577-b6a3ea1a461a" providerId="ADAL" clId="{AE2011D5-FBA3-430A-B84A-8462511D405A}" dt="2023-07-20T16:16:47.347" v="93"/>
          <pc:sldLayoutMkLst>
            <pc:docMk/>
            <pc:sldMasterMk cId="3935603119" sldId="2147483648"/>
            <pc:sldLayoutMk cId="2831601681" sldId="2147483657"/>
          </pc:sldLayoutMkLst>
        </pc:sldLayoutChg>
        <pc:sldLayoutChg chg="setBg">
          <pc:chgData name="Zandra Whalen" userId="da9d90dc-facb-435c-b577-b6a3ea1a461a" providerId="ADAL" clId="{AE2011D5-FBA3-430A-B84A-8462511D405A}" dt="2023-07-20T16:16:56.980" v="95"/>
          <pc:sldLayoutMkLst>
            <pc:docMk/>
            <pc:sldMasterMk cId="3935603119" sldId="2147483648"/>
            <pc:sldLayoutMk cId="1037834992" sldId="2147483658"/>
          </pc:sldLayoutMkLst>
        </pc:sldLayoutChg>
        <pc:sldLayoutChg chg="add mod modTransition setBg">
          <pc:chgData name="Zandra Whalen" userId="da9d90dc-facb-435c-b577-b6a3ea1a461a" providerId="ADAL" clId="{AE2011D5-FBA3-430A-B84A-8462511D405A}" dt="2023-07-20T15:51:33.333" v="2"/>
          <pc:sldLayoutMkLst>
            <pc:docMk/>
            <pc:sldMasterMk cId="3935603119" sldId="2147483648"/>
            <pc:sldLayoutMk cId="2431977980" sldId="2147483663"/>
          </pc:sldLayoutMkLst>
        </pc:sldLayoutChg>
        <pc:sldLayoutChg chg="add mod modTransition setBg">
          <pc:chgData name="Zandra Whalen" userId="da9d90dc-facb-435c-b577-b6a3ea1a461a" providerId="ADAL" clId="{AE2011D5-FBA3-430A-B84A-8462511D405A}" dt="2023-07-21T14:11:53.581" v="107"/>
          <pc:sldLayoutMkLst>
            <pc:docMk/>
            <pc:sldMasterMk cId="3935603119" sldId="2147483648"/>
            <pc:sldLayoutMk cId="1069800595" sldId="2147483664"/>
          </pc:sldLayoutMkLst>
        </pc:sldLayoutChg>
        <pc:sldLayoutChg chg="add mod modTransition setBg">
          <pc:chgData name="Zandra Whalen" userId="da9d90dc-facb-435c-b577-b6a3ea1a461a" providerId="ADAL" clId="{AE2011D5-FBA3-430A-B84A-8462511D405A}" dt="2023-07-20T16:36:29.745" v="99" actId="6014"/>
          <pc:sldLayoutMkLst>
            <pc:docMk/>
            <pc:sldMasterMk cId="3935603119" sldId="2147483648"/>
            <pc:sldLayoutMk cId="862087084" sldId="2147483665"/>
          </pc:sldLayoutMkLst>
        </pc:sldLayoutChg>
        <pc:sldLayoutChg chg="add mod modTransition">
          <pc:chgData name="Zandra Whalen" userId="da9d90dc-facb-435c-b577-b6a3ea1a461a" providerId="ADAL" clId="{AE2011D5-FBA3-430A-B84A-8462511D405A}" dt="2023-07-20T16:50:39.372" v="102" actId="2890"/>
          <pc:sldLayoutMkLst>
            <pc:docMk/>
            <pc:sldMasterMk cId="3935603119" sldId="2147483648"/>
            <pc:sldLayoutMk cId="928216842" sldId="2147483666"/>
          </pc:sldLayoutMkLst>
        </pc:sldLayoutChg>
        <pc:sldLayoutChg chg="add mod modTransition setBg">
          <pc:chgData name="Zandra Whalen" userId="da9d90dc-facb-435c-b577-b6a3ea1a461a" providerId="ADAL" clId="{AE2011D5-FBA3-430A-B84A-8462511D405A}" dt="2023-07-28T14:52:55.872" v="114" actId="6014"/>
          <pc:sldLayoutMkLst>
            <pc:docMk/>
            <pc:sldMasterMk cId="3935603119" sldId="2147483648"/>
            <pc:sldLayoutMk cId="2787216977" sldId="2147483667"/>
          </pc:sldLayoutMkLst>
        </pc:sldLayoutChg>
        <pc:sldLayoutChg chg="add mod modTransition setBg">
          <pc:chgData name="Zandra Whalen" userId="da9d90dc-facb-435c-b577-b6a3ea1a461a" providerId="ADAL" clId="{AE2011D5-FBA3-430A-B84A-8462511D405A}" dt="2023-07-28T15:30:25.665" v="130" actId="6014"/>
          <pc:sldLayoutMkLst>
            <pc:docMk/>
            <pc:sldMasterMk cId="3935603119" sldId="2147483648"/>
            <pc:sldLayoutMk cId="1095139032" sldId="2147483668"/>
          </pc:sldLayoutMkLst>
        </pc:sldLayoutChg>
        <pc:sldLayoutChg chg="add mod modTransition setBg">
          <pc:chgData name="Zandra Whalen" userId="da9d90dc-facb-435c-b577-b6a3ea1a461a" providerId="ADAL" clId="{AE2011D5-FBA3-430A-B84A-8462511D405A}" dt="2023-07-28T15:30:28.650" v="131" actId="6014"/>
          <pc:sldLayoutMkLst>
            <pc:docMk/>
            <pc:sldMasterMk cId="3935603119" sldId="2147483648"/>
            <pc:sldLayoutMk cId="3196791309" sldId="2147483669"/>
          </pc:sldLayoutMkLst>
        </pc:sldLayoutChg>
        <pc:sldLayoutChg chg="add mod modTransition setBg">
          <pc:chgData name="Zandra Whalen" userId="da9d90dc-facb-435c-b577-b6a3ea1a461a" providerId="ADAL" clId="{AE2011D5-FBA3-430A-B84A-8462511D405A}" dt="2023-07-28T15:30:32.067" v="132" actId="6014"/>
          <pc:sldLayoutMkLst>
            <pc:docMk/>
            <pc:sldMasterMk cId="3935603119" sldId="2147483648"/>
            <pc:sldLayoutMk cId="149702370" sldId="2147483670"/>
          </pc:sldLayoutMkLst>
        </pc:sldLayoutChg>
        <pc:sldLayoutChg chg="add mod modTransition setBg">
          <pc:chgData name="Zandra Whalen" userId="da9d90dc-facb-435c-b577-b6a3ea1a461a" providerId="ADAL" clId="{AE2011D5-FBA3-430A-B84A-8462511D405A}" dt="2023-07-28T15:30:35.255" v="133" actId="6014"/>
          <pc:sldLayoutMkLst>
            <pc:docMk/>
            <pc:sldMasterMk cId="3935603119" sldId="2147483648"/>
            <pc:sldLayoutMk cId="1616227943" sldId="2147483671"/>
          </pc:sldLayoutMkLst>
        </pc:sldLayoutChg>
      </pc:sldMasterChg>
    </pc:docChg>
  </pc:docChgLst>
  <pc:docChgLst>
    <pc:chgData name="Zandra Whalen" userId="da9d90dc-facb-435c-b577-b6a3ea1a461a" providerId="ADAL" clId="{51DBB642-9551-4804-A6EC-A2477DB1FA6D}"/>
    <pc:docChg chg="custSel addSld modSld modMainMaster">
      <pc:chgData name="Zandra Whalen" userId="da9d90dc-facb-435c-b577-b6a3ea1a461a" providerId="ADAL" clId="{51DBB642-9551-4804-A6EC-A2477DB1FA6D}" dt="2023-07-31T14:10:47.153" v="5" actId="700"/>
      <pc:docMkLst>
        <pc:docMk/>
      </pc:docMkLst>
      <pc:sldChg chg="new mod modClrScheme chgLayout">
        <pc:chgData name="Zandra Whalen" userId="da9d90dc-facb-435c-b577-b6a3ea1a461a" providerId="ADAL" clId="{51DBB642-9551-4804-A6EC-A2477DB1FA6D}" dt="2023-07-31T14:10:47.153" v="5" actId="700"/>
        <pc:sldMkLst>
          <pc:docMk/>
          <pc:sldMk cId="2163435969" sldId="279"/>
        </pc:sldMkLst>
      </pc:sldChg>
      <pc:sldMasterChg chg="addSldLayout modSldLayout">
        <pc:chgData name="Zandra Whalen" userId="da9d90dc-facb-435c-b577-b6a3ea1a461a" providerId="ADAL" clId="{51DBB642-9551-4804-A6EC-A2477DB1FA6D}" dt="2023-07-31T14:10:38.152" v="3" actId="6014"/>
        <pc:sldMasterMkLst>
          <pc:docMk/>
          <pc:sldMasterMk cId="3935603119" sldId="2147483648"/>
        </pc:sldMasterMkLst>
        <pc:sldLayoutChg chg="add mod modTransition setBg">
          <pc:chgData name="Zandra Whalen" userId="da9d90dc-facb-435c-b577-b6a3ea1a461a" providerId="ADAL" clId="{51DBB642-9551-4804-A6EC-A2477DB1FA6D}" dt="2023-07-31T14:10:38.152" v="3" actId="6014"/>
          <pc:sldLayoutMkLst>
            <pc:docMk/>
            <pc:sldMasterMk cId="3935603119" sldId="2147483648"/>
            <pc:sldLayoutMk cId="2328009175" sldId="2147483672"/>
          </pc:sldLayoutMkLst>
        </pc:sldLayoutChg>
      </pc:sldMasterChg>
    </pc:docChg>
  </pc:docChgLst>
  <pc:docChgLst>
    <pc:chgData name="Laura McHugh" userId="e72b1fdf-e0db-4bd0-8b7b-92ec22d0ac89" providerId="ADAL" clId="{B0D651AD-BABC-4DDA-A44A-6A82768B1609}"/>
    <pc:docChg chg="modSld sldOrd">
      <pc:chgData name="Laura McHugh" userId="e72b1fdf-e0db-4bd0-8b7b-92ec22d0ac89" providerId="ADAL" clId="{B0D651AD-BABC-4DDA-A44A-6A82768B1609}" dt="2023-07-28T15:48:46.770" v="1"/>
      <pc:docMkLst>
        <pc:docMk/>
      </pc:docMkLst>
      <pc:sldChg chg="ord">
        <pc:chgData name="Laura McHugh" userId="e72b1fdf-e0db-4bd0-8b7b-92ec22d0ac89" providerId="ADAL" clId="{B0D651AD-BABC-4DDA-A44A-6A82768B1609}" dt="2023-07-28T15:48:46.770" v="1"/>
        <pc:sldMkLst>
          <pc:docMk/>
          <pc:sldMk cId="2280416583"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FEF61-4F7B-4D6F-AC57-7B5CE1214768}"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FE9D4-4736-461F-B201-D1455380C2A5}" type="slidenum">
              <a:rPr lang="en-US" smtClean="0"/>
              <a:t>‹#›</a:t>
            </a:fld>
            <a:endParaRPr lang="en-US"/>
          </a:p>
        </p:txBody>
      </p:sp>
    </p:spTree>
    <p:extLst>
      <p:ext uri="{BB962C8B-B14F-4D97-AF65-F5344CB8AC3E}">
        <p14:creationId xmlns:p14="http://schemas.microsoft.com/office/powerpoint/2010/main" val="51456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Thanks for having me today. I’m ______ from your local United Way of the Greater Lehigh Valley.</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Quick show of hands… How many of you are familiar with your local United Way?... And how many of you have at least heard of United Way?</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For everyone who has given to United Way in the past, volunteered during events like Day of Caring or given back in other ways, THANK YOU!</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Let’s start with a quick reminder about what your United Way does to build a brighter future right here in the Greater Lehigh Valley.</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United Way is actually the world’s largest nonprofit organization, and your local United Way is 100% dedicated to serving the people of Lehigh, Northampton and Carbon counties. In fact, we have more than 100 years of experience creating solutions and impact right here where you all live and work. </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Every year dollar that’s donated here, stay here. And the vast majority of the support we receive comes from donors just like you.</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This year, we are investing $24 million dollars, supporting more than 1,000 nonprofits and making a direct impact in the lives of 133,000 people in the community. That’s 1 in every 6 people in the Greater Lehigh Valley, who have been helped by donors like you.</a:t>
            </a:r>
          </a:p>
        </p:txBody>
      </p:sp>
      <p:sp>
        <p:nvSpPr>
          <p:cNvPr id="4" name="Slide Number Placeholder 3"/>
          <p:cNvSpPr>
            <a:spLocks noGrp="1"/>
          </p:cNvSpPr>
          <p:nvPr>
            <p:ph type="sldNum" sz="quarter" idx="5"/>
          </p:nvPr>
        </p:nvSpPr>
        <p:spPr/>
        <p:txBody>
          <a:bodyPr/>
          <a:lstStyle/>
          <a:p>
            <a:fld id="{FEFFE9D4-4736-461F-B201-D1455380C2A5}" type="slidenum">
              <a:rPr lang="en-US" smtClean="0"/>
              <a:t>2</a:t>
            </a:fld>
            <a:endParaRPr lang="en-US"/>
          </a:p>
        </p:txBody>
      </p:sp>
    </p:spTree>
    <p:extLst>
      <p:ext uri="{BB962C8B-B14F-4D97-AF65-F5344CB8AC3E}">
        <p14:creationId xmlns:p14="http://schemas.microsoft.com/office/powerpoint/2010/main" val="205945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Rates of housing insecurity are increasing rapidly, especially among families with children.</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In all, 117,000 families in the Greater Lehigh Valley are living paycheck to paycheck – struggling to make ends meet.</a:t>
            </a:r>
          </a:p>
        </p:txBody>
      </p:sp>
      <p:sp>
        <p:nvSpPr>
          <p:cNvPr id="4" name="Slide Number Placeholder 3"/>
          <p:cNvSpPr>
            <a:spLocks noGrp="1"/>
          </p:cNvSpPr>
          <p:nvPr>
            <p:ph type="sldNum" sz="quarter" idx="5"/>
          </p:nvPr>
        </p:nvSpPr>
        <p:spPr/>
        <p:txBody>
          <a:bodyPr/>
          <a:lstStyle/>
          <a:p>
            <a:fld id="{FEFFE9D4-4736-461F-B201-D1455380C2A5}" type="slidenum">
              <a:rPr lang="en-US" smtClean="0"/>
              <a:t>11</a:t>
            </a:fld>
            <a:endParaRPr lang="en-US"/>
          </a:p>
        </p:txBody>
      </p:sp>
    </p:spTree>
    <p:extLst>
      <p:ext uri="{BB962C8B-B14F-4D97-AF65-F5344CB8AC3E}">
        <p14:creationId xmlns:p14="http://schemas.microsoft.com/office/powerpoint/2010/main" val="305119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Thanks to supporters like you, United Way solutions are working!</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This year, 45,852 students and families are being served through education programs like pre-school programs that ensure they’re ready to learn when they start school and United Way Community Schools that make sure they have what they need to be successful once they’re there.</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14,839 seniors connected to resources through United Way solutions that allowed 99% of them to stay safe and healthy in their homes thanks to programs like meal deliveries and senior center programs</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73,028 people accessed food, housing, mental health and emergency services through housing programs, food pantries and our PA 211 helpline.</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Today, we are asking you to become a part of the solution.</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Every single person who donates becomes a part of creating this lasting impact. If you're a long-time supporter or you’ve never given to United Way... This is your opportunity to step up and make a difference.</a:t>
            </a:r>
          </a:p>
        </p:txBody>
      </p:sp>
      <p:sp>
        <p:nvSpPr>
          <p:cNvPr id="4" name="Slide Number Placeholder 3"/>
          <p:cNvSpPr>
            <a:spLocks noGrp="1"/>
          </p:cNvSpPr>
          <p:nvPr>
            <p:ph type="sldNum" sz="quarter" idx="5"/>
          </p:nvPr>
        </p:nvSpPr>
        <p:spPr/>
        <p:txBody>
          <a:bodyPr/>
          <a:lstStyle/>
          <a:p>
            <a:fld id="{FEFFE9D4-4736-461F-B201-D1455380C2A5}" type="slidenum">
              <a:rPr lang="en-US" smtClean="0"/>
              <a:t>12</a:t>
            </a:fld>
            <a:endParaRPr lang="en-US"/>
          </a:p>
        </p:txBody>
      </p:sp>
    </p:spTree>
    <p:extLst>
      <p:ext uri="{BB962C8B-B14F-4D97-AF65-F5344CB8AC3E}">
        <p14:creationId xmlns:p14="http://schemas.microsoft.com/office/powerpoint/2010/main" val="260074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One of the greatest areas of need we’re seeing right now is around mental health.</a:t>
            </a: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Here in the Greater Lehigh Valley:</a:t>
            </a:r>
          </a:p>
          <a:p>
            <a:pPr marL="800100" marR="0" lvl="1" indent="-342900">
              <a:lnSpc>
                <a:spcPct val="107000"/>
              </a:lnSpc>
              <a:spcBef>
                <a:spcPts val="0"/>
              </a:spcBef>
              <a:spcAft>
                <a:spcPts val="0"/>
              </a:spcAft>
              <a:buFont typeface="Symbol" panose="05050102010706020507" pitchFamily="18" charset="2"/>
              <a:buChar char=""/>
            </a:pPr>
            <a:r>
              <a:rPr lang="en-US" sz="1800" i="1">
                <a:effectLst/>
                <a:latin typeface="Arial" panose="020B0604020202020204" pitchFamily="34" charset="0"/>
                <a:ea typeface="Calibri" panose="020F0502020204030204" pitchFamily="34" charset="0"/>
                <a:cs typeface="Times New Roman" panose="02020603050405020304" pitchFamily="18" charset="0"/>
              </a:rPr>
              <a:t>40% of adults report symptoms of depression or anxiety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Symbol" panose="05050102010706020507" pitchFamily="18" charset="2"/>
              <a:buChar char=""/>
            </a:pPr>
            <a:r>
              <a:rPr lang="en-US" sz="1800" i="1">
                <a:effectLst/>
                <a:latin typeface="Arial" panose="020B0604020202020204" pitchFamily="34" charset="0"/>
                <a:ea typeface="Calibri" panose="020F0502020204030204" pitchFamily="34" charset="0"/>
                <a:cs typeface="Times New Roman" panose="02020603050405020304" pitchFamily="18" charset="0"/>
              </a:rPr>
              <a:t>And 43% of teens report feeling depressed most days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In fact, the U.S. Surgeon General has described declining mental health among youth as the </a:t>
            </a:r>
            <a:r>
              <a:rPr lang="en-US" sz="1800" i="1">
                <a:effectLst/>
                <a:latin typeface="Arial" panose="020B0604020202020204" pitchFamily="34" charset="0"/>
                <a:ea typeface="Calibri" panose="020F0502020204030204" pitchFamily="34" charset="0"/>
                <a:cs typeface="Times New Roman" panose="02020603050405020304" pitchFamily="18" charset="0"/>
              </a:rPr>
              <a:t>crisis of our time</a:t>
            </a:r>
            <a:r>
              <a:rPr lang="en-US" sz="1800">
                <a:effectLst/>
                <a:latin typeface="Arial" panose="020B06040202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When you become a donor with a gift of any size or increase your gift by any amount, BSI Corporate Benefits will </a:t>
            </a:r>
            <a:r>
              <a:rPr lang="en-US" sz="18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make an additional gift in your honor</a:t>
            </a:r>
            <a:r>
              <a:rPr lang="en-US" sz="1800">
                <a:effectLst/>
                <a:latin typeface="Arial" panose="020B0604020202020204" pitchFamily="34" charset="0"/>
                <a:ea typeface="Calibri" panose="020F0502020204030204" pitchFamily="34" charset="0"/>
                <a:cs typeface="Times New Roman" panose="02020603050405020304" pitchFamily="18" charset="0"/>
              </a:rPr>
              <a:t> to support mental health services, including:</a:t>
            </a:r>
          </a:p>
          <a:p>
            <a:pPr marL="800100" marR="0" lvl="1" indent="-342900">
              <a:lnSpc>
                <a:spcPct val="107000"/>
              </a:lnSpc>
              <a:spcBef>
                <a:spcPts val="0"/>
              </a:spcBef>
              <a:spcAft>
                <a:spcPts val="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Student mental health providers in United Way Community Schools</a:t>
            </a:r>
          </a:p>
          <a:p>
            <a:pPr marL="800100" marR="0" lvl="1" indent="-342900">
              <a:lnSpc>
                <a:spcPct val="107000"/>
              </a:lnSpc>
              <a:spcBef>
                <a:spcPts val="0"/>
              </a:spcBef>
              <a:spcAft>
                <a:spcPts val="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Supportive programs for people with dementia and their caregivers</a:t>
            </a:r>
          </a:p>
          <a:p>
            <a:pPr marL="800100" marR="0" lvl="1" indent="-342900">
              <a:lnSpc>
                <a:spcPct val="107000"/>
              </a:lnSpc>
              <a:spcBef>
                <a:spcPts val="0"/>
              </a:spcBef>
              <a:spcAft>
                <a:spcPts val="8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In-home services for babies and parents, and more.</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FFE9D4-4736-461F-B201-D1455380C2A5}" type="slidenum">
              <a:rPr lang="en-US" smtClean="0"/>
              <a:t>13</a:t>
            </a:fld>
            <a:endParaRPr lang="en-US"/>
          </a:p>
        </p:txBody>
      </p:sp>
    </p:spTree>
    <p:extLst>
      <p:ext uri="{BB962C8B-B14F-4D97-AF65-F5344CB8AC3E}">
        <p14:creationId xmlns:p14="http://schemas.microsoft.com/office/powerpoint/2010/main" val="1798789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Now, you may wonder whether your dollar a day or dollar a week really makes a difference. Let me be clear: it does. You matter. The vast majority of the money that goes back into the community comes from donors just like you. The collective impact that you can make is magnified when it’s combined with thousands of other donors across the region. Your donation can easily impact tens of thousands of your neighbors.</a:t>
            </a: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Every gift counts.</a:t>
            </a: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$2 a week means a month of food for a local family. </a:t>
            </a: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$10 a week helps a child keep learning over the summer and start school ready to learn</a:t>
            </a: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$25 a week provides a month of housing to a family at risk of homelessness</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FFE9D4-4736-461F-B201-D1455380C2A5}" type="slidenum">
              <a:rPr lang="en-US" smtClean="0"/>
              <a:t>14</a:t>
            </a:fld>
            <a:endParaRPr lang="en-US"/>
          </a:p>
        </p:txBody>
      </p:sp>
    </p:spTree>
    <p:extLst>
      <p:ext uri="{BB962C8B-B14F-4D97-AF65-F5344CB8AC3E}">
        <p14:creationId xmlns:p14="http://schemas.microsoft.com/office/powerpoint/2010/main" val="95185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As a way of showing our thanks, everyone who becomes what we call an EVERYDAY HERO and donates $365 a year will become eligible for one of our exciting Incentive Prizes including a $10,000 cash provided by the Brown-Daub Family of Dealerships.</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FFE9D4-4736-461F-B201-D1455380C2A5}" type="slidenum">
              <a:rPr lang="en-US" smtClean="0"/>
              <a:t>15</a:t>
            </a:fld>
            <a:endParaRPr lang="en-US"/>
          </a:p>
        </p:txBody>
      </p:sp>
    </p:spTree>
    <p:extLst>
      <p:ext uri="{BB962C8B-B14F-4D97-AF65-F5344CB8AC3E}">
        <p14:creationId xmlns:p14="http://schemas.microsoft.com/office/powerpoint/2010/main" val="390961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Our ultimate goal is to build a community where every person belongs and every person thrives. </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So, how do we do it? </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First, we’re researchers! We assess community needs and identify the greatest challenges facing our community.</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Then, we’re hand raisers! We rally people like you around common goals to solve those challenges and get the resources needed to address them.</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Next, we’re problem solvers! We strategically invest those resources in solutions that create short- and long-term impacts – getting services to people who are in need right now and working to get to the root cause of the problem and solve it for the future.</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And finally, we are game changers! We measure results and demonstrate the impact that we’re creating together.</a:t>
            </a:r>
          </a:p>
        </p:txBody>
      </p:sp>
      <p:sp>
        <p:nvSpPr>
          <p:cNvPr id="4" name="Slide Number Placeholder 3"/>
          <p:cNvSpPr>
            <a:spLocks noGrp="1"/>
          </p:cNvSpPr>
          <p:nvPr>
            <p:ph type="sldNum" sz="quarter" idx="5"/>
          </p:nvPr>
        </p:nvSpPr>
        <p:spPr/>
        <p:txBody>
          <a:bodyPr/>
          <a:lstStyle/>
          <a:p>
            <a:fld id="{FEFFE9D4-4736-461F-B201-D1455380C2A5}" type="slidenum">
              <a:rPr lang="en-US" smtClean="0"/>
              <a:t>3</a:t>
            </a:fld>
            <a:endParaRPr lang="en-US"/>
          </a:p>
        </p:txBody>
      </p:sp>
    </p:spTree>
    <p:extLst>
      <p:ext uri="{BB962C8B-B14F-4D97-AF65-F5344CB8AC3E}">
        <p14:creationId xmlns:p14="http://schemas.microsoft.com/office/powerpoint/2010/main" val="123791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So, we don’t shy away from the big challenges. We create bold goals to address them in three main areas: Education, Healthy Aging and Community Stability.</a:t>
            </a:r>
          </a:p>
        </p:txBody>
      </p:sp>
      <p:sp>
        <p:nvSpPr>
          <p:cNvPr id="4" name="Slide Number Placeholder 3"/>
          <p:cNvSpPr>
            <a:spLocks noGrp="1"/>
          </p:cNvSpPr>
          <p:nvPr>
            <p:ph type="sldNum" sz="quarter" idx="5"/>
          </p:nvPr>
        </p:nvSpPr>
        <p:spPr/>
        <p:txBody>
          <a:bodyPr/>
          <a:lstStyle/>
          <a:p>
            <a:fld id="{FEFFE9D4-4736-461F-B201-D1455380C2A5}" type="slidenum">
              <a:rPr lang="en-US" smtClean="0"/>
              <a:t>4</a:t>
            </a:fld>
            <a:endParaRPr lang="en-US"/>
          </a:p>
        </p:txBody>
      </p:sp>
    </p:spTree>
    <p:extLst>
      <p:ext uri="{BB962C8B-B14F-4D97-AF65-F5344CB8AC3E}">
        <p14:creationId xmlns:p14="http://schemas.microsoft.com/office/powerpoint/2010/main" val="154873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r>
              <a:rPr lang="en-US" sz="1800">
                <a:effectLst/>
                <a:latin typeface="Arial Narrow" panose="020B0606020202030204" pitchFamily="34" charset="0"/>
                <a:ea typeface="Calibri" panose="020F0502020204030204" pitchFamily="34" charset="0"/>
                <a:cs typeface="Times New Roman" panose="02020603050405020304" pitchFamily="18" charset="0"/>
              </a:rPr>
              <a:t>We work to help more students be ready to learn and successful in school so that they can graduate prepared for life, college or career.</a:t>
            </a:r>
          </a:p>
        </p:txBody>
      </p:sp>
      <p:sp>
        <p:nvSpPr>
          <p:cNvPr id="4" name="Slide Number Placeholder 3"/>
          <p:cNvSpPr>
            <a:spLocks noGrp="1"/>
          </p:cNvSpPr>
          <p:nvPr>
            <p:ph type="sldNum" sz="quarter" idx="5"/>
          </p:nvPr>
        </p:nvSpPr>
        <p:spPr/>
        <p:txBody>
          <a:bodyPr/>
          <a:lstStyle/>
          <a:p>
            <a:fld id="{FEFFE9D4-4736-461F-B201-D1455380C2A5}" type="slidenum">
              <a:rPr lang="en-US" smtClean="0"/>
              <a:t>5</a:t>
            </a:fld>
            <a:endParaRPr lang="en-US"/>
          </a:p>
        </p:txBody>
      </p:sp>
    </p:spTree>
    <p:extLst>
      <p:ext uri="{BB962C8B-B14F-4D97-AF65-F5344CB8AC3E}">
        <p14:creationId xmlns:p14="http://schemas.microsoft.com/office/powerpoint/2010/main" val="13806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r>
              <a:rPr lang="en-US" sz="1800">
                <a:effectLst/>
                <a:latin typeface="Arial Narrow" panose="020B0606020202030204" pitchFamily="34" charset="0"/>
                <a:ea typeface="Calibri" panose="020F0502020204030204" pitchFamily="34" charset="0"/>
                <a:cs typeface="Times New Roman" panose="02020603050405020304" pitchFamily="18" charset="0"/>
              </a:rPr>
              <a:t>We work to connect more older adults to resources that improve their health and quality of life.</a:t>
            </a:r>
          </a:p>
        </p:txBody>
      </p:sp>
      <p:sp>
        <p:nvSpPr>
          <p:cNvPr id="4" name="Slide Number Placeholder 3"/>
          <p:cNvSpPr>
            <a:spLocks noGrp="1"/>
          </p:cNvSpPr>
          <p:nvPr>
            <p:ph type="sldNum" sz="quarter" idx="5"/>
          </p:nvPr>
        </p:nvSpPr>
        <p:spPr/>
        <p:txBody>
          <a:bodyPr/>
          <a:lstStyle/>
          <a:p>
            <a:fld id="{FEFFE9D4-4736-461F-B201-D1455380C2A5}" type="slidenum">
              <a:rPr lang="en-US" smtClean="0"/>
              <a:t>6</a:t>
            </a:fld>
            <a:endParaRPr lang="en-US"/>
          </a:p>
        </p:txBody>
      </p:sp>
    </p:spTree>
    <p:extLst>
      <p:ext uri="{BB962C8B-B14F-4D97-AF65-F5344CB8AC3E}">
        <p14:creationId xmlns:p14="http://schemas.microsoft.com/office/powerpoint/2010/main" val="118938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And we work to increase access to food, housing, mental health and emergency services. </a:t>
            </a:r>
          </a:p>
        </p:txBody>
      </p:sp>
      <p:sp>
        <p:nvSpPr>
          <p:cNvPr id="4" name="Slide Number Placeholder 3"/>
          <p:cNvSpPr>
            <a:spLocks noGrp="1"/>
          </p:cNvSpPr>
          <p:nvPr>
            <p:ph type="sldNum" sz="quarter" idx="5"/>
          </p:nvPr>
        </p:nvSpPr>
        <p:spPr/>
        <p:txBody>
          <a:bodyPr/>
          <a:lstStyle/>
          <a:p>
            <a:fld id="{FEFFE9D4-4736-461F-B201-D1455380C2A5}" type="slidenum">
              <a:rPr lang="en-US" smtClean="0"/>
              <a:t>7</a:t>
            </a:fld>
            <a:endParaRPr lang="en-US"/>
          </a:p>
        </p:txBody>
      </p:sp>
    </p:spTree>
    <p:extLst>
      <p:ext uri="{BB962C8B-B14F-4D97-AF65-F5344CB8AC3E}">
        <p14:creationId xmlns:p14="http://schemas.microsoft.com/office/powerpoint/2010/main" val="24994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Why focus on those areas?</a:t>
            </a:r>
          </a:p>
          <a:p>
            <a:pPr marL="0" marR="0">
              <a:lnSpc>
                <a:spcPct val="107000"/>
              </a:lnSpc>
              <a:spcBef>
                <a:spcPts val="0"/>
              </a:spcBef>
              <a:spcAft>
                <a:spcPts val="800"/>
              </a:spcAft>
            </a:pP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Through our research, we have learned that 2 in every 3 students are falling behind in school.</a:t>
            </a:r>
          </a:p>
        </p:txBody>
      </p:sp>
      <p:sp>
        <p:nvSpPr>
          <p:cNvPr id="4" name="Slide Number Placeholder 3"/>
          <p:cNvSpPr>
            <a:spLocks noGrp="1"/>
          </p:cNvSpPr>
          <p:nvPr>
            <p:ph type="sldNum" sz="quarter" idx="5"/>
          </p:nvPr>
        </p:nvSpPr>
        <p:spPr/>
        <p:txBody>
          <a:bodyPr/>
          <a:lstStyle/>
          <a:p>
            <a:fld id="{FEFFE9D4-4736-461F-B201-D1455380C2A5}" type="slidenum">
              <a:rPr lang="en-US" smtClean="0"/>
              <a:t>8</a:t>
            </a:fld>
            <a:endParaRPr lang="en-US"/>
          </a:p>
        </p:txBody>
      </p:sp>
    </p:spTree>
    <p:extLst>
      <p:ext uri="{BB962C8B-B14F-4D97-AF65-F5344CB8AC3E}">
        <p14:creationId xmlns:p14="http://schemas.microsoft.com/office/powerpoint/2010/main" val="41566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1 in 4 older adults report feeling isolated or lonely.</a:t>
            </a:r>
          </a:p>
        </p:txBody>
      </p:sp>
      <p:sp>
        <p:nvSpPr>
          <p:cNvPr id="4" name="Slide Number Placeholder 3"/>
          <p:cNvSpPr>
            <a:spLocks noGrp="1"/>
          </p:cNvSpPr>
          <p:nvPr>
            <p:ph type="sldNum" sz="quarter" idx="5"/>
          </p:nvPr>
        </p:nvSpPr>
        <p:spPr/>
        <p:txBody>
          <a:bodyPr/>
          <a:lstStyle/>
          <a:p>
            <a:fld id="{FEFFE9D4-4736-461F-B201-D1455380C2A5}" type="slidenum">
              <a:rPr lang="en-US" smtClean="0"/>
              <a:t>9</a:t>
            </a:fld>
            <a:endParaRPr lang="en-US"/>
          </a:p>
        </p:txBody>
      </p:sp>
    </p:spTree>
    <p:extLst>
      <p:ext uri="{BB962C8B-B14F-4D97-AF65-F5344CB8AC3E}">
        <p14:creationId xmlns:p14="http://schemas.microsoft.com/office/powerpoint/2010/main" val="189803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Narrow" panose="020B0606020202030204" pitchFamily="34" charset="0"/>
                <a:ea typeface="Calibri" panose="020F0502020204030204" pitchFamily="34" charset="0"/>
                <a:cs typeface="Times New Roman" panose="02020603050405020304" pitchFamily="18" charset="0"/>
              </a:rPr>
              <a:t>Approximately 1 in 10 people are experiencing food insecurity.</a:t>
            </a:r>
          </a:p>
        </p:txBody>
      </p:sp>
      <p:sp>
        <p:nvSpPr>
          <p:cNvPr id="4" name="Slide Number Placeholder 3"/>
          <p:cNvSpPr>
            <a:spLocks noGrp="1"/>
          </p:cNvSpPr>
          <p:nvPr>
            <p:ph type="sldNum" sz="quarter" idx="5"/>
          </p:nvPr>
        </p:nvSpPr>
        <p:spPr/>
        <p:txBody>
          <a:bodyPr/>
          <a:lstStyle/>
          <a:p>
            <a:fld id="{FEFFE9D4-4736-461F-B201-D1455380C2A5}" type="slidenum">
              <a:rPr lang="en-US" smtClean="0"/>
              <a:t>10</a:t>
            </a:fld>
            <a:endParaRPr lang="en-US"/>
          </a:p>
        </p:txBody>
      </p:sp>
    </p:spTree>
    <p:extLst>
      <p:ext uri="{BB962C8B-B14F-4D97-AF65-F5344CB8AC3E}">
        <p14:creationId xmlns:p14="http://schemas.microsoft.com/office/powerpoint/2010/main" val="850180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1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lthy Ag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601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munity Stabil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834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y_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851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y_Seni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359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y_Foo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48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y_Famil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4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tal Heal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800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iving Socie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087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ld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216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13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U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216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791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2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227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WGLV Incentiv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009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Why_Familie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7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 We 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51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w We Do 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92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ld Solu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48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p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2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llar Buy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2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centiv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08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duc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612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3E266E-A5AF-4D28-AA1A-B7AAAE2CA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F62D8D-583D-4D38-B0F6-22F75787A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2F17E-568E-4653-9477-3F162DD75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DA9ED-E43B-4645-88F5-8D743A988FA4}" type="datetimeFigureOut">
              <a:rPr lang="en-US" smtClean="0"/>
              <a:t>7/31/2023</a:t>
            </a:fld>
            <a:endParaRPr lang="en-US"/>
          </a:p>
        </p:txBody>
      </p:sp>
      <p:sp>
        <p:nvSpPr>
          <p:cNvPr id="5" name="Footer Placeholder 4">
            <a:extLst>
              <a:ext uri="{FF2B5EF4-FFF2-40B4-BE49-F238E27FC236}">
                <a16:creationId xmlns:a16="http://schemas.microsoft.com/office/drawing/2014/main" id="{17DE3CAF-7774-4FDC-9AF5-13268A169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4F8262-8A21-4362-968A-C48DED125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8246E-6DEC-4141-B72C-E7E73C241E61}" type="slidenum">
              <a:rPr lang="en-US" smtClean="0"/>
              <a:t>‹#›</a:t>
            </a:fld>
            <a:endParaRPr lang="en-US"/>
          </a:p>
        </p:txBody>
      </p:sp>
    </p:spTree>
    <p:extLst>
      <p:ext uri="{BB962C8B-B14F-4D97-AF65-F5344CB8AC3E}">
        <p14:creationId xmlns:p14="http://schemas.microsoft.com/office/powerpoint/2010/main" val="3935603119"/>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 id="2147483665" r:id="rId17"/>
    <p:sldLayoutId id="2147483667" r:id="rId18"/>
    <p:sldLayoutId id="2147483668" r:id="rId19"/>
    <p:sldLayoutId id="2147483669" r:id="rId20"/>
    <p:sldLayoutId id="2147483670" r:id="rId21"/>
    <p:sldLayoutId id="2147483671" r:id="rId22"/>
    <p:sldLayoutId id="2147483672" r:id="rId23"/>
    <p:sldLayoutId id="214748366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8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135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212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75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1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22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96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4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90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40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666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782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73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459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95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435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634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10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1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7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066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31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348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89C50C4EB5B648B0F30FB4EF42EC5A" ma:contentTypeVersion="17" ma:contentTypeDescription="Create a new document." ma:contentTypeScope="" ma:versionID="0646add8f019c40ab30be022e98c6ed6">
  <xsd:schema xmlns:xsd="http://www.w3.org/2001/XMLSchema" xmlns:xs="http://www.w3.org/2001/XMLSchema" xmlns:p="http://schemas.microsoft.com/office/2006/metadata/properties" xmlns:ns2="5496e5c2-78f5-4645-9629-0654316c6f8d" xmlns:ns3="5813f08c-1a2a-48a6-9cf1-f891fb168569" targetNamespace="http://schemas.microsoft.com/office/2006/metadata/properties" ma:root="true" ma:fieldsID="ac67210f994458bf3d8aa62805d68aa8" ns2:_="" ns3:_="">
    <xsd:import namespace="5496e5c2-78f5-4645-9629-0654316c6f8d"/>
    <xsd:import namespace="5813f08c-1a2a-48a6-9cf1-f891fb16856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96e5c2-78f5-4645-9629-0654316c6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900c6a-68aa-4d52-b9f6-c77b15febbd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13f08c-1a2a-48a6-9cf1-f891fb1685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cb0273c-1e10-4b96-ada8-9a8fc91fbe4d}" ma:internalName="TaxCatchAll" ma:showField="CatchAllData" ma:web="5813f08c-1a2a-48a6-9cf1-f891fb1685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F290D9-5C97-4912-94CF-F31264261682}">
  <ds:schemaRefs>
    <ds:schemaRef ds:uri="http://schemas.microsoft.com/sharepoint/v3/contenttype/forms"/>
  </ds:schemaRefs>
</ds:datastoreItem>
</file>

<file path=customXml/itemProps2.xml><?xml version="1.0" encoding="utf-8"?>
<ds:datastoreItem xmlns:ds="http://schemas.openxmlformats.org/officeDocument/2006/customXml" ds:itemID="{0C9BBA6C-231C-46BE-B2B0-14F8E4CF732F}">
  <ds:schemaRefs>
    <ds:schemaRef ds:uri="5496e5c2-78f5-4645-9629-0654316c6f8d"/>
    <ds:schemaRef ds:uri="5813f08c-1a2a-48a6-9cf1-f891fb1685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14</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Zandra Whalen</dc:creator>
  <cp:revision>1</cp:revision>
  <dcterms:created xsi:type="dcterms:W3CDTF">2023-07-20T15:40:31Z</dcterms:created>
  <dcterms:modified xsi:type="dcterms:W3CDTF">2023-07-31T14:10:51Z</dcterms:modified>
</cp:coreProperties>
</file>